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14610-6FE6-426A-B4F3-82082375272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DAE42-650E-4CC8-81AF-27442FC33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3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4186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AC6C51-FEE0-454D-92B1-C9F2301D03C4}" type="datetime3">
              <a:rPr lang="en-US" smtClean="0"/>
              <a:t>12 July 2020</a:t>
            </a:fld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6C63A29-B427-4193-9581-01C15483179E}" type="datetime3">
              <a:rPr lang="en-US" smtClean="0"/>
              <a:t>12 July 2020</a:t>
            </a:fld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E56CDF-F3DB-42E8-AC0F-A03604FF6AE5}" type="datetime3">
              <a:rPr lang="en-US" smtClean="0"/>
              <a:t>12 July 2020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43B6A0-7A13-482D-B9B4-C75FF1388BA7}" type="datetime3">
              <a:rPr lang="en-US" smtClean="0"/>
              <a:t>12 July 2020</a:t>
            </a:fld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D65BA47-1252-45C4-956C-2EC8C507162F}" type="datetime3">
              <a:rPr lang="en-US" smtClean="0"/>
              <a:t>12 July 2020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B82167-4235-4CDE-9BB3-4FB7FA59CB5B}" type="datetime3">
              <a:rPr lang="en-US" smtClean="0"/>
              <a:t>12 July 2020</a:t>
            </a:fld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9C38E9F-7F98-4379-A13C-330C255AB773}" type="datetime3">
              <a:rPr lang="en-US" smtClean="0"/>
              <a:t>12 July 2020</a:t>
            </a:fld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D207892-935C-4DED-9D3F-B9C307FC5A31}" type="datetime3">
              <a:rPr lang="en-US" smtClean="0"/>
              <a:t>12 July 2020</a:t>
            </a:fld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9665E2C-9BE3-47F8-87C8-BF4D85676AE2}" type="datetime3">
              <a:rPr lang="en-US" smtClean="0"/>
              <a:t>12 July 2020</a:t>
            </a:fld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E4A337F-9FD0-41FE-87E1-B74E07897BF1}" type="datetime3">
              <a:rPr lang="en-US" smtClean="0"/>
              <a:t>12 July 2020</a:t>
            </a:fld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9B4CEBD-E2C2-4421-B550-2D027A576514}" type="datetime3">
              <a:rPr lang="en-US" smtClean="0"/>
              <a:t>12 July 2020</a:t>
            </a:fld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A8A19DB-F8CF-4658-9743-64CC669A1B66}" type="datetime3">
              <a:rPr lang="en-US" smtClean="0"/>
              <a:t>12 July 2020</a:t>
            </a:fld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98DC18B-720C-4021-B235-7D15B08521F1}" type="datetime3">
              <a:rPr lang="en-US" smtClean="0"/>
              <a:t>12 July 2020</a:t>
            </a:fld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A06E527-CA29-4169-8011-4CBB52F22271}" type="datetime3">
              <a:rPr lang="en-US" smtClean="0"/>
              <a:t>12 July 2020</a:t>
            </a:fld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1A82609-E09C-4B52-B492-2CDA3A3D8BFE}" type="datetime3">
              <a:rPr lang="en-US" smtClean="0"/>
              <a:t>12 July 2020</a:t>
            </a:fld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99F244-6CDD-46B7-8139-0EB97810936C}" type="datetime3">
              <a:rPr lang="en-US" smtClean="0"/>
              <a:t>12 July 2020</a:t>
            </a:fld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EBE1257-1B84-4A50-8E37-AF1E449E4449}" type="datetime3">
              <a:rPr lang="en-US" smtClean="0"/>
              <a:t>12 July 2020</a:t>
            </a:fld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DD396DA-84BC-4879-9B48-D1F0D6466948}" type="datetime3">
              <a:rPr lang="en-US" smtClean="0"/>
              <a:t>12 July 2020</a:t>
            </a:fld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677CE64-B847-48A8-9D60-B15BEC19C11A}" type="datetime3">
              <a:rPr lang="en-US" smtClean="0"/>
              <a:t>12 July 2020</a:t>
            </a:fld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5A9019E-9A72-4B2D-ACB7-47B3A2D738BD}" type="datetime3">
              <a:rPr lang="en-US" smtClean="0"/>
              <a:t>12 July 2020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86A28AE-FD51-4AC2-9CE9-47972D1A693C}" type="datetime3">
              <a:rPr lang="en-US" smtClean="0"/>
              <a:t>12 July 2020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67586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445" y="3754844"/>
            <a:ext cx="15566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rial Rounded MT Bold" pitchFamily="34" charset="0"/>
              </a:rPr>
              <a:t>ARITHMETIC PROGRESSIONS</a:t>
            </a:r>
            <a:endParaRPr lang="en-US" sz="6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>
          <a:xfrm>
            <a:off x="609600" y="9227127"/>
            <a:ext cx="1094509" cy="777298"/>
          </a:xfrm>
        </p:spPr>
        <p:txBody>
          <a:bodyPr/>
          <a:lstStyle/>
          <a:p>
            <a:r>
              <a:rPr lang="en-US" dirty="0" smtClean="0"/>
              <a:t>15/05/2020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SNS ACADEMY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15.05.2020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/ </a:t>
            </a: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99685" y="2098157"/>
            <a:ext cx="11670842" cy="650551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 smtClean="0"/>
              <a:t>Definition: Sequence with common 			           		          difference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 smtClean="0"/>
              <a:t>Example:  2, 5, 8, … is an A.P with 				        		  common difference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 smtClean="0"/>
              <a:t>General form: a, </a:t>
            </a:r>
            <a:r>
              <a:rPr lang="en-US" sz="3600" dirty="0" err="1" smtClean="0"/>
              <a:t>a+d</a:t>
            </a:r>
            <a:r>
              <a:rPr lang="en-US" sz="3600" dirty="0" smtClean="0"/>
              <a:t>, a+2d, …, a+(n – 1)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nth term   : a+(n -1 ) 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84990" y="4508205"/>
            <a:ext cx="13976497" cy="19510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457200"/>
          <a:ext cx="10001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1002865" imgH="203112" progId="Equation.3">
                  <p:embed/>
                </p:oleObj>
              </mc:Choice>
              <mc:Fallback>
                <p:oleObj name="Equation" r:id="rId4" imgW="1002865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0001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17.06.2020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325091" y="1620982"/>
            <a:ext cx="1232903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SUM OF N TERMS OF AN A.P: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			</a:t>
            </a: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77655" y="4128976"/>
            <a:ext cx="15247089" cy="324643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83293" y="9484242"/>
            <a:ext cx="1871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 </a:t>
            </a:r>
            <a:r>
              <a:rPr lang="en-US" dirty="0" smtClean="0"/>
              <a:t>/3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7" y="2853133"/>
            <a:ext cx="11031113" cy="535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26</Words>
  <Application>Microsoft Office PowerPoint</Application>
  <PresentationFormat>Custom</PresentationFormat>
  <Paragraphs>33</Paragraphs>
  <Slides>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1_Office Theme</vt:lpstr>
      <vt:lpstr>Office Theme</vt:lpstr>
      <vt:lpstr>Microsoft Equation 3.0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Vidhu</cp:lastModifiedBy>
  <cp:revision>19</cp:revision>
  <dcterms:created xsi:type="dcterms:W3CDTF">2006-08-16T00:00:00Z</dcterms:created>
  <dcterms:modified xsi:type="dcterms:W3CDTF">2020-07-12T14:06:29Z</dcterms:modified>
</cp:coreProperties>
</file>